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5"/>
    <p:restoredTop sz="94665"/>
  </p:normalViewPr>
  <p:slideViewPr>
    <p:cSldViewPr snapToGrid="0" snapToObjects="1">
      <p:cViewPr varScale="1">
        <p:scale>
          <a:sx n="160" d="100"/>
          <a:sy n="160" d="100"/>
        </p:scale>
        <p:origin x="102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118199696"/>
        <c:axId val="-2118191088"/>
      </c:scatterChart>
      <c:valAx>
        <c:axId val="-2118199696"/>
        <c:scaling>
          <c:logBase val="10.0"/>
          <c:orientation val="maxMin"/>
          <c:max val="100.0"/>
        </c:scaling>
        <c:delete val="0"/>
        <c:axPos val="b"/>
        <c:numFmt formatCode="General" sourceLinked="1"/>
        <c:majorTickMark val="cross"/>
        <c:minorTickMark val="out"/>
        <c:tickLblPos val="nextTo"/>
        <c:crossAx val="-2118191088"/>
        <c:crosses val="autoZero"/>
        <c:crossBetween val="midCat"/>
        <c:majorUnit val="1.0"/>
      </c:valAx>
      <c:valAx>
        <c:axId val="-2118191088"/>
        <c:scaling>
          <c:orientation val="minMax"/>
        </c:scaling>
        <c:delete val="1"/>
        <c:axPos val="r"/>
        <c:numFmt formatCode="General" sourceLinked="1"/>
        <c:majorTickMark val="out"/>
        <c:minorTickMark val="none"/>
        <c:tickLblPos val="nextTo"/>
        <c:crossAx val="-2118199696"/>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9/30/16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9/30/16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9/30/16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3</a:t>
            </a:r>
            <a:r>
              <a:rPr lang="en-GB" sz="1000" baseline="30000" dirty="0" smtClean="0"/>
              <a:t>rd</a:t>
            </a:r>
            <a:r>
              <a:rPr lang="en-GB" sz="1000" dirty="0" smtClean="0"/>
              <a:t> October, 2016</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564"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565"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566"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567"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568"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569"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570"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571"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572"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dirty="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30.09.16</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a:t>
            </a:r>
            <a:r>
              <a:rPr lang="en-US" sz="1200" dirty="0" smtClean="0"/>
              <a:t>03.08.12</a:t>
            </a:r>
            <a:endParaRPr lang="en-US" sz="1200" dirty="0" smtClean="0"/>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a:t>
            </a:r>
            <a:r>
              <a:rPr lang="en-US" sz="1200" dirty="0" smtClean="0"/>
              <a:t>mode</a:t>
            </a:r>
            <a:endParaRPr lang="en-US" sz="1200" dirty="0" smtClean="0"/>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8116</TotalTime>
  <Words>2020</Words>
  <Application>Microsoft Macintosh PowerPoint</Application>
  <PresentationFormat>On-screen Show (4:3)</PresentationFormat>
  <Paragraphs>439</Paragraphs>
  <Slides>41</Slides>
  <Notes>14</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4" baseType="lpstr">
      <vt:lpstr>Calibri</vt:lpstr>
      <vt:lpstr>Courier</vt:lpstr>
      <vt:lpstr>DejaVu Sans</vt:lpstr>
      <vt:lpstr>Georgia</vt:lpstr>
      <vt:lpstr>ＭＳ Ｐゴシック</vt:lpstr>
      <vt:lpstr>msgothic</vt:lpstr>
      <vt:lpstr>Times New Roman</vt:lpstr>
      <vt:lpstr>Verdana</vt:lpstr>
      <vt:lpstr>Webdings</vt:lpstr>
      <vt:lpstr>Wingdings</vt:lpstr>
      <vt:lpstr>Arial</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121</cp:revision>
  <cp:lastPrinted>2016-09-30T09:20:43Z</cp:lastPrinted>
  <dcterms:created xsi:type="dcterms:W3CDTF">2012-10-13T08:55:51Z</dcterms:created>
  <dcterms:modified xsi:type="dcterms:W3CDTF">2016-09-30T09:28:20Z</dcterms:modified>
  <cp:category/>
</cp:coreProperties>
</file>